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43891200" cy="32918400"/>
  <p:notesSz cx="6858000" cy="9144000"/>
  <p:defaultTextStyle>
    <a:defPPr>
      <a:defRPr lang="en-US"/>
    </a:defPPr>
    <a:lvl1pPr algn="l" defTabSz="2193925" rtl="0" fontAlgn="base">
      <a:spcBef>
        <a:spcPct val="0"/>
      </a:spcBef>
      <a:spcAft>
        <a:spcPct val="0"/>
      </a:spcAft>
      <a:defRPr sz="8600" kern="1200">
        <a:solidFill>
          <a:schemeClr val="tx1"/>
        </a:solidFill>
        <a:latin typeface="Arial" panose="020B0604020202020204" pitchFamily="34" charset="0"/>
        <a:ea typeface="ＭＳ Ｐゴシック" panose="020B0600070205080204" pitchFamily="34" charset="-128"/>
        <a:cs typeface="+mn-cs"/>
      </a:defRPr>
    </a:lvl1pPr>
    <a:lvl2pPr marL="2193925" indent="-1736725" algn="l" defTabSz="2193925" rtl="0" fontAlgn="base">
      <a:spcBef>
        <a:spcPct val="0"/>
      </a:spcBef>
      <a:spcAft>
        <a:spcPct val="0"/>
      </a:spcAft>
      <a:defRPr sz="8600" kern="1200">
        <a:solidFill>
          <a:schemeClr val="tx1"/>
        </a:solidFill>
        <a:latin typeface="Arial" panose="020B0604020202020204" pitchFamily="34" charset="0"/>
        <a:ea typeface="ＭＳ Ｐゴシック" panose="020B0600070205080204" pitchFamily="34" charset="-128"/>
        <a:cs typeface="+mn-cs"/>
      </a:defRPr>
    </a:lvl2pPr>
    <a:lvl3pPr marL="4387850" indent="-3473450" algn="l" defTabSz="2193925" rtl="0" fontAlgn="base">
      <a:spcBef>
        <a:spcPct val="0"/>
      </a:spcBef>
      <a:spcAft>
        <a:spcPct val="0"/>
      </a:spcAft>
      <a:defRPr sz="8600" kern="1200">
        <a:solidFill>
          <a:schemeClr val="tx1"/>
        </a:solidFill>
        <a:latin typeface="Arial" panose="020B0604020202020204" pitchFamily="34" charset="0"/>
        <a:ea typeface="ＭＳ Ｐゴシック" panose="020B0600070205080204" pitchFamily="34" charset="-128"/>
        <a:cs typeface="+mn-cs"/>
      </a:defRPr>
    </a:lvl3pPr>
    <a:lvl4pPr marL="6583363" indent="-5211763" algn="l" defTabSz="2193925" rtl="0" fontAlgn="base">
      <a:spcBef>
        <a:spcPct val="0"/>
      </a:spcBef>
      <a:spcAft>
        <a:spcPct val="0"/>
      </a:spcAft>
      <a:defRPr sz="8600" kern="1200">
        <a:solidFill>
          <a:schemeClr val="tx1"/>
        </a:solidFill>
        <a:latin typeface="Arial" panose="020B0604020202020204" pitchFamily="34" charset="0"/>
        <a:ea typeface="ＭＳ Ｐゴシック" panose="020B0600070205080204" pitchFamily="34" charset="-128"/>
        <a:cs typeface="+mn-cs"/>
      </a:defRPr>
    </a:lvl4pPr>
    <a:lvl5pPr marL="8777288" indent="-6948488" algn="l" defTabSz="2193925" rtl="0" fontAlgn="base">
      <a:spcBef>
        <a:spcPct val="0"/>
      </a:spcBef>
      <a:spcAft>
        <a:spcPct val="0"/>
      </a:spcAft>
      <a:defRPr sz="86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86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86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86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86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9277">
          <p15:clr>
            <a:srgbClr val="A4A3A4"/>
          </p15:clr>
        </p15:guide>
        <p15:guide id="2" pos="137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2D04F0-CE98-4A95-ABB3-9DC33C7C23DA}" v="8" dt="2022-04-22T03:46:22.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57" autoAdjust="0"/>
  </p:normalViewPr>
  <p:slideViewPr>
    <p:cSldViewPr snapToGrid="0" snapToObjects="1">
      <p:cViewPr varScale="1">
        <p:scale>
          <a:sx n="22" d="100"/>
          <a:sy n="22" d="100"/>
        </p:scale>
        <p:origin x="1770" y="108"/>
      </p:cViewPr>
      <p:guideLst>
        <p:guide orient="horz" pos="9277"/>
        <p:guide pos="137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e Groves" userId="679575c9ce41b09f" providerId="LiveId" clId="{7A2D04F0-CE98-4A95-ABB3-9DC33C7C23DA}"/>
    <pc:docChg chg="custSel modSld">
      <pc:chgData name="Jesse Groves" userId="679575c9ce41b09f" providerId="LiveId" clId="{7A2D04F0-CE98-4A95-ABB3-9DC33C7C23DA}" dt="2022-04-22T03:49:25.023" v="115" actId="255"/>
      <pc:docMkLst>
        <pc:docMk/>
      </pc:docMkLst>
      <pc:sldChg chg="addSp delSp modSp mod">
        <pc:chgData name="Jesse Groves" userId="679575c9ce41b09f" providerId="LiveId" clId="{7A2D04F0-CE98-4A95-ABB3-9DC33C7C23DA}" dt="2022-04-22T03:49:25.023" v="115" actId="255"/>
        <pc:sldMkLst>
          <pc:docMk/>
          <pc:sldMk cId="0" sldId="258"/>
        </pc:sldMkLst>
        <pc:spChg chg="mod">
          <ac:chgData name="Jesse Groves" userId="679575c9ce41b09f" providerId="LiveId" clId="{7A2D04F0-CE98-4A95-ABB3-9DC33C7C23DA}" dt="2022-04-22T03:39:17.669" v="17" actId="122"/>
          <ac:spMkLst>
            <pc:docMk/>
            <pc:sldMk cId="0" sldId="258"/>
            <ac:spMk id="2" creationId="{B107EE76-B6E5-1646-9A13-42EDE34F7127}"/>
          </ac:spMkLst>
        </pc:spChg>
        <pc:spChg chg="mod">
          <ac:chgData name="Jesse Groves" userId="679575c9ce41b09f" providerId="LiveId" clId="{7A2D04F0-CE98-4A95-ABB3-9DC33C7C23DA}" dt="2022-04-22T03:44:33.554" v="74" actId="1076"/>
          <ac:spMkLst>
            <pc:docMk/>
            <pc:sldMk cId="0" sldId="258"/>
            <ac:spMk id="3" creationId="{8188599A-91AC-CA4E-BF22-0AA4650E9CAD}"/>
          </ac:spMkLst>
        </pc:spChg>
        <pc:spChg chg="mod">
          <ac:chgData name="Jesse Groves" userId="679575c9ce41b09f" providerId="LiveId" clId="{7A2D04F0-CE98-4A95-ABB3-9DC33C7C23DA}" dt="2022-04-22T03:49:25.023" v="115" actId="255"/>
          <ac:spMkLst>
            <pc:docMk/>
            <pc:sldMk cId="0" sldId="258"/>
            <ac:spMk id="5" creationId="{D08FA287-F7A8-5743-A924-A27B5D9D9508}"/>
          </ac:spMkLst>
        </pc:spChg>
        <pc:spChg chg="add mod">
          <ac:chgData name="Jesse Groves" userId="679575c9ce41b09f" providerId="LiveId" clId="{7A2D04F0-CE98-4A95-ABB3-9DC33C7C23DA}" dt="2022-04-22T03:46:25.659" v="112" actId="207"/>
          <ac:spMkLst>
            <pc:docMk/>
            <pc:sldMk cId="0" sldId="258"/>
            <ac:spMk id="13" creationId="{E85CD48D-4F84-45E4-BDC9-B5F967D863EE}"/>
          </ac:spMkLst>
        </pc:spChg>
        <pc:picChg chg="add mod">
          <ac:chgData name="Jesse Groves" userId="679575c9ce41b09f" providerId="LiveId" clId="{7A2D04F0-CE98-4A95-ABB3-9DC33C7C23DA}" dt="2022-04-22T01:58:13.015" v="8" actId="1076"/>
          <ac:picMkLst>
            <pc:docMk/>
            <pc:sldMk cId="0" sldId="258"/>
            <ac:picMk id="9" creationId="{8E854D3B-288F-4876-9AC2-D7F5E89EB5F2}"/>
          </ac:picMkLst>
        </pc:picChg>
        <pc:picChg chg="del">
          <ac:chgData name="Jesse Groves" userId="679575c9ce41b09f" providerId="LiveId" clId="{7A2D04F0-CE98-4A95-ABB3-9DC33C7C23DA}" dt="2022-04-22T01:57:50.902" v="1" actId="478"/>
          <ac:picMkLst>
            <pc:docMk/>
            <pc:sldMk cId="0" sldId="258"/>
            <ac:picMk id="13" creationId="{355B0E17-7449-482B-9FDF-A186ECCD1A65}"/>
          </ac:picMkLst>
        </pc:picChg>
        <pc:picChg chg="mod">
          <ac:chgData name="Jesse Groves" userId="679575c9ce41b09f" providerId="LiveId" clId="{7A2D04F0-CE98-4A95-ABB3-9DC33C7C23DA}" dt="2022-04-22T03:38:24.171" v="10" actId="1076"/>
          <ac:picMkLst>
            <pc:docMk/>
            <pc:sldMk cId="0" sldId="258"/>
            <ac:picMk id="15" creationId="{E47EE52B-8F81-4861-A66F-4DA6DFD5D72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CD0D34-5206-3B43-82CA-DC6FC072E68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2194560" fontAlgn="auto">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DD2FDC72-690E-C742-8729-548F3392995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ED81D30D-D6F9-9945-BD41-F0820C009FD5}" type="datetimeFigureOut">
              <a:rPr lang="en-US" altLang="en-US"/>
              <a:pPr/>
              <a:t>4/21/2022</a:t>
            </a:fld>
            <a:endParaRPr lang="en-US" altLang="en-US"/>
          </a:p>
        </p:txBody>
      </p:sp>
      <p:sp>
        <p:nvSpPr>
          <p:cNvPr id="4" name="Slide Image Placeholder 3">
            <a:extLst>
              <a:ext uri="{FF2B5EF4-FFF2-40B4-BE49-F238E27FC236}">
                <a16:creationId xmlns:a16="http://schemas.microsoft.com/office/drawing/2014/main" id="{1F78C0B6-671E-7A4D-B343-3281913DFC8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67B1872-7D5F-7A48-8754-5E2B2B04A60A}"/>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D055629-AB80-CC4F-8100-380E5F7BB90B}"/>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2194560" fontAlgn="auto">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9A1650D9-1D76-094A-8465-2DD1B445BF0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2745AE93-5D1F-254A-8EFF-52368B07DAA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5AE93-5D1F-254A-8EFF-52368B07DAAE}" type="slidenum">
              <a:rPr lang="en-US" altLang="en-US" smtClean="0"/>
              <a:pPr/>
              <a:t>1</a:t>
            </a:fld>
            <a:endParaRPr lang="en-US" altLang="en-US"/>
          </a:p>
        </p:txBody>
      </p:sp>
    </p:spTree>
    <p:extLst>
      <p:ext uri="{BB962C8B-B14F-4D97-AF65-F5344CB8AC3E}">
        <p14:creationId xmlns:p14="http://schemas.microsoft.com/office/powerpoint/2010/main" val="3088703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D0885549-D0C3-C445-9553-D87E951E09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1775" y="0"/>
            <a:ext cx="443753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8DD1E892-9AD9-9741-9B20-143BA623D7B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9608463"/>
            <a:ext cx="43891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39FE836C-134D-2543-99A2-01D4C056DAD9}"/>
              </a:ext>
            </a:extLst>
          </p:cNvPr>
          <p:cNvPicPr>
            <a:picLocks noChangeAspect="1"/>
          </p:cNvPicPr>
          <p:nvPr userDrawn="1"/>
        </p:nvPicPr>
        <p:blipFill>
          <a:blip r:embed="rId4"/>
          <a:stretch>
            <a:fillRect/>
          </a:stretch>
        </p:blipFill>
        <p:spPr bwMode="auto">
          <a:xfrm>
            <a:off x="1511187" y="30264100"/>
            <a:ext cx="798376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785308" y="356157"/>
            <a:ext cx="40173992" cy="3261356"/>
          </a:xfrm>
        </p:spPr>
        <p:txBody>
          <a:bodyPr lIns="0" tIns="0" rIns="0" bIns="0" anchor="t">
            <a:normAutofit/>
          </a:bodyPr>
          <a:lstStyle>
            <a:lvl1pPr algn="l">
              <a:defRPr lang="en-US" sz="13000" b="1" kern="1200" dirty="0">
                <a:solidFill>
                  <a:schemeClr val="bg1"/>
                </a:solidFill>
                <a:latin typeface="Arial"/>
                <a:ea typeface="+mn-ea"/>
                <a:cs typeface="Arial"/>
              </a:defRPr>
            </a:lvl1pPr>
          </a:lstStyle>
          <a:p>
            <a:pPr lvl="0"/>
            <a:r>
              <a:rPr lang="en-US"/>
              <a:t>Click to edit Master title style</a:t>
            </a:r>
            <a:endParaRPr lang="en-US" dirty="0"/>
          </a:p>
        </p:txBody>
      </p:sp>
      <p:sp>
        <p:nvSpPr>
          <p:cNvPr id="13" name="Content Placeholder 13"/>
          <p:cNvSpPr>
            <a:spLocks noGrp="1"/>
          </p:cNvSpPr>
          <p:nvPr>
            <p:ph sz="quarter" idx="10"/>
          </p:nvPr>
        </p:nvSpPr>
        <p:spPr>
          <a:xfrm>
            <a:off x="1788306" y="2691798"/>
            <a:ext cx="40170993" cy="2346325"/>
          </a:xfrm>
          <a:prstGeom prst="rect">
            <a:avLst/>
          </a:prstGeom>
        </p:spPr>
        <p:txBody>
          <a:bodyPr lIns="0" tIns="0" rIns="0" bIns="0">
            <a:normAutofit/>
          </a:bodyPr>
          <a:lstStyle>
            <a:lvl1pPr marL="0" indent="0">
              <a:buFontTx/>
              <a:buNone/>
              <a:defRPr lang="en-US" sz="7200" b="0" kern="1200" baseline="0" dirty="0">
                <a:solidFill>
                  <a:schemeClr val="bg1"/>
                </a:solidFill>
                <a:latin typeface="Arial"/>
                <a:ea typeface="+mn-ea"/>
                <a:cs typeface="Arial"/>
              </a:defRPr>
            </a:lvl1pPr>
          </a:lstStyle>
          <a:p>
            <a:pPr lvl="0"/>
            <a:r>
              <a:rPr lang="en-US"/>
              <a:t>Click to edit Master text styles</a:t>
            </a:r>
          </a:p>
        </p:txBody>
      </p:sp>
      <p:sp>
        <p:nvSpPr>
          <p:cNvPr id="15" name="Content Placeholder 13"/>
          <p:cNvSpPr>
            <a:spLocks noGrp="1"/>
          </p:cNvSpPr>
          <p:nvPr>
            <p:ph sz="quarter" idx="11"/>
          </p:nvPr>
        </p:nvSpPr>
        <p:spPr>
          <a:xfrm>
            <a:off x="22791896" y="30145414"/>
            <a:ext cx="19236052" cy="2645659"/>
          </a:xfrm>
          <a:prstGeom prst="rect">
            <a:avLst/>
          </a:prstGeom>
        </p:spPr>
        <p:txBody>
          <a:bodyPr lIns="0" tIns="0" rIns="0" bIns="0">
            <a:normAutofit/>
          </a:bodyPr>
          <a:lstStyle>
            <a:lvl1pPr marL="0" indent="0">
              <a:buFontTx/>
              <a:buNone/>
              <a:defRPr lang="en-US" sz="3600" b="0" kern="1200" dirty="0">
                <a:solidFill>
                  <a:schemeClr val="bg1"/>
                </a:solidFill>
                <a:latin typeface="Arial"/>
                <a:ea typeface="+mn-ea"/>
                <a:cs typeface="Arial"/>
              </a:defRPr>
            </a:lvl1pPr>
          </a:lstStyle>
          <a:p>
            <a:pPr lvl="0"/>
            <a:r>
              <a:rPr lang="en-US"/>
              <a:t>Click to edit Master text styles</a:t>
            </a:r>
          </a:p>
        </p:txBody>
      </p:sp>
      <p:sp>
        <p:nvSpPr>
          <p:cNvPr id="14" name="Content Placeholder 2"/>
          <p:cNvSpPr>
            <a:spLocks noGrp="1"/>
          </p:cNvSpPr>
          <p:nvPr>
            <p:ph sz="half" idx="14"/>
          </p:nvPr>
        </p:nvSpPr>
        <p:spPr>
          <a:xfrm>
            <a:off x="1794672" y="5964297"/>
            <a:ext cx="19385280" cy="22251474"/>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sz="half" idx="15"/>
          </p:nvPr>
        </p:nvSpPr>
        <p:spPr>
          <a:xfrm>
            <a:off x="22574020" y="5979393"/>
            <a:ext cx="19385280" cy="22251474"/>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873087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79C4F073-7FAA-4449-82A0-54137B874E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43891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id="{05F7830F-7D3D-EC4C-A0D7-5BF0E90ED19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9608463"/>
            <a:ext cx="43891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7DB64767-D6EA-B144-96E5-6F33609DE684}"/>
              </a:ext>
            </a:extLst>
          </p:cNvPr>
          <p:cNvPicPr>
            <a:picLocks noChangeAspect="1"/>
          </p:cNvPicPr>
          <p:nvPr userDrawn="1"/>
        </p:nvPicPr>
        <p:blipFill>
          <a:blip r:embed="rId4"/>
          <a:stretch>
            <a:fillRect/>
          </a:stretch>
        </p:blipFill>
        <p:spPr bwMode="auto">
          <a:xfrm>
            <a:off x="1442924" y="30264100"/>
            <a:ext cx="798376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1510716" y="356157"/>
            <a:ext cx="40826148" cy="3261356"/>
          </a:xfrm>
        </p:spPr>
        <p:txBody>
          <a:bodyPr lIns="0" tIns="0" rIns="0" bIns="0" anchor="t">
            <a:normAutofit/>
          </a:bodyPr>
          <a:lstStyle>
            <a:lvl1pPr algn="l">
              <a:defRPr lang="en-US" sz="13000" b="1" kern="1200" dirty="0">
                <a:solidFill>
                  <a:schemeClr val="bg1"/>
                </a:solidFill>
                <a:latin typeface="Arial"/>
                <a:ea typeface="+mn-ea"/>
                <a:cs typeface="Arial"/>
              </a:defRPr>
            </a:lvl1pPr>
          </a:lstStyle>
          <a:p>
            <a:pPr lvl="0"/>
            <a:r>
              <a:rPr lang="en-US"/>
              <a:t>Click to edit Master title style</a:t>
            </a:r>
            <a:endParaRPr lang="en-US" dirty="0"/>
          </a:p>
        </p:txBody>
      </p:sp>
      <p:sp>
        <p:nvSpPr>
          <p:cNvPr id="17" name="Content Placeholder 13"/>
          <p:cNvSpPr>
            <a:spLocks noGrp="1"/>
          </p:cNvSpPr>
          <p:nvPr>
            <p:ph sz="quarter" idx="10"/>
          </p:nvPr>
        </p:nvSpPr>
        <p:spPr>
          <a:xfrm>
            <a:off x="1513714" y="2691799"/>
            <a:ext cx="40823149" cy="1880202"/>
          </a:xfrm>
          <a:prstGeom prst="rect">
            <a:avLst/>
          </a:prstGeom>
        </p:spPr>
        <p:txBody>
          <a:bodyPr lIns="0" tIns="0" rIns="0" bIns="0">
            <a:normAutofit/>
          </a:bodyPr>
          <a:lstStyle>
            <a:lvl1pPr marL="0" indent="0">
              <a:buFontTx/>
              <a:buNone/>
              <a:defRPr lang="en-US" sz="7200" b="0" kern="1200" baseline="0" dirty="0">
                <a:solidFill>
                  <a:schemeClr val="bg1"/>
                </a:solidFill>
                <a:latin typeface="Arial"/>
                <a:ea typeface="+mn-ea"/>
                <a:cs typeface="Arial"/>
              </a:defRPr>
            </a:lvl1pPr>
          </a:lstStyle>
          <a:p>
            <a:pPr lvl="0"/>
            <a:r>
              <a:rPr lang="en-US"/>
              <a:t>Click to edit Master text styles</a:t>
            </a:r>
          </a:p>
        </p:txBody>
      </p:sp>
      <p:sp>
        <p:nvSpPr>
          <p:cNvPr id="18" name="Content Placeholder 13"/>
          <p:cNvSpPr>
            <a:spLocks noGrp="1"/>
          </p:cNvSpPr>
          <p:nvPr>
            <p:ph sz="quarter" idx="11"/>
          </p:nvPr>
        </p:nvSpPr>
        <p:spPr>
          <a:xfrm>
            <a:off x="21692464" y="30145414"/>
            <a:ext cx="20644400" cy="2268161"/>
          </a:xfrm>
          <a:prstGeom prst="rect">
            <a:avLst/>
          </a:prstGeom>
        </p:spPr>
        <p:txBody>
          <a:bodyPr lIns="0" tIns="0" rIns="0" bIns="0">
            <a:normAutofit/>
          </a:bodyPr>
          <a:lstStyle>
            <a:lvl1pPr marL="0" indent="0">
              <a:buFontTx/>
              <a:buNone/>
              <a:defRPr lang="en-US" sz="3600" b="0" kern="1200" dirty="0">
                <a:solidFill>
                  <a:schemeClr val="bg1"/>
                </a:solidFill>
                <a:latin typeface="Arial"/>
                <a:ea typeface="+mn-ea"/>
                <a:cs typeface="Arial"/>
              </a:defRPr>
            </a:lvl1pPr>
          </a:lstStyle>
          <a:p>
            <a:pPr lvl="0"/>
            <a:r>
              <a:rPr lang="en-US"/>
              <a:t>Click to edit Master text styles</a:t>
            </a:r>
          </a:p>
        </p:txBody>
      </p:sp>
      <p:sp>
        <p:nvSpPr>
          <p:cNvPr id="19" name="Content Placeholder 2"/>
          <p:cNvSpPr>
            <a:spLocks noGrp="1"/>
          </p:cNvSpPr>
          <p:nvPr>
            <p:ph sz="half" idx="14"/>
          </p:nvPr>
        </p:nvSpPr>
        <p:spPr>
          <a:xfrm>
            <a:off x="1510716" y="5934102"/>
            <a:ext cx="12943849" cy="22259897"/>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half" idx="15"/>
          </p:nvPr>
        </p:nvSpPr>
        <p:spPr>
          <a:xfrm>
            <a:off x="15529818" y="5983525"/>
            <a:ext cx="12943849" cy="22210474"/>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half" idx="16"/>
          </p:nvPr>
        </p:nvSpPr>
        <p:spPr>
          <a:xfrm>
            <a:off x="29393015" y="5929969"/>
            <a:ext cx="12943849" cy="22264030"/>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1898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A265607C-98AA-6148-A329-2ED267EB93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1775" y="0"/>
            <a:ext cx="443753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9060AC71-16A1-804C-8768-61620CD8771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9608463"/>
            <a:ext cx="441436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D1DF7AAE-D676-DC43-8720-69886F3386AE}"/>
              </a:ext>
            </a:extLst>
          </p:cNvPr>
          <p:cNvPicPr>
            <a:picLocks noChangeAspect="1"/>
          </p:cNvPicPr>
          <p:nvPr userDrawn="1"/>
        </p:nvPicPr>
        <p:blipFill>
          <a:blip r:embed="rId4"/>
          <a:stretch>
            <a:fillRect/>
          </a:stretch>
        </p:blipFill>
        <p:spPr bwMode="auto">
          <a:xfrm>
            <a:off x="1511187" y="30264100"/>
            <a:ext cx="7983764"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ontent Placeholder 2"/>
          <p:cNvSpPr>
            <a:spLocks noGrp="1"/>
          </p:cNvSpPr>
          <p:nvPr>
            <p:ph sz="half" idx="14"/>
          </p:nvPr>
        </p:nvSpPr>
        <p:spPr>
          <a:xfrm>
            <a:off x="1369058" y="5959546"/>
            <a:ext cx="9177619" cy="22539254"/>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13"/>
          <p:cNvSpPr>
            <a:spLocks noGrp="1"/>
          </p:cNvSpPr>
          <p:nvPr>
            <p:ph sz="quarter" idx="18"/>
          </p:nvPr>
        </p:nvSpPr>
        <p:spPr>
          <a:xfrm>
            <a:off x="22699071" y="30145414"/>
            <a:ext cx="19787457" cy="2268161"/>
          </a:xfrm>
          <a:prstGeom prst="rect">
            <a:avLst/>
          </a:prstGeom>
        </p:spPr>
        <p:txBody>
          <a:bodyPr lIns="0" tIns="0" rIns="0" bIns="0">
            <a:normAutofit/>
          </a:bodyPr>
          <a:lstStyle>
            <a:lvl1pPr marL="0" indent="0">
              <a:buFontTx/>
              <a:buNone/>
              <a:defRPr lang="en-US" sz="3600" b="0" kern="1200" dirty="0">
                <a:solidFill>
                  <a:schemeClr val="bg1"/>
                </a:solidFill>
                <a:latin typeface="Arial"/>
                <a:ea typeface="+mn-ea"/>
                <a:cs typeface="Arial"/>
              </a:defRPr>
            </a:lvl1pPr>
          </a:lstStyle>
          <a:p>
            <a:pPr lvl="0"/>
            <a:r>
              <a:rPr lang="en-US"/>
              <a:t>Click to edit Master text styles</a:t>
            </a:r>
          </a:p>
        </p:txBody>
      </p:sp>
      <p:sp>
        <p:nvSpPr>
          <p:cNvPr id="21" name="Title 1"/>
          <p:cNvSpPr>
            <a:spLocks noGrp="1"/>
          </p:cNvSpPr>
          <p:nvPr>
            <p:ph type="title"/>
          </p:nvPr>
        </p:nvSpPr>
        <p:spPr>
          <a:xfrm>
            <a:off x="1304771" y="356157"/>
            <a:ext cx="41124349" cy="3261356"/>
          </a:xfrm>
        </p:spPr>
        <p:txBody>
          <a:bodyPr lIns="0" tIns="0" rIns="0" bIns="0" anchor="t">
            <a:normAutofit/>
          </a:bodyPr>
          <a:lstStyle>
            <a:lvl1pPr algn="l">
              <a:defRPr lang="en-US" sz="13000" b="1" kern="1200" dirty="0">
                <a:solidFill>
                  <a:schemeClr val="bg1"/>
                </a:solidFill>
                <a:latin typeface="Arial"/>
                <a:ea typeface="+mn-ea"/>
                <a:cs typeface="Arial"/>
              </a:defRPr>
            </a:lvl1pPr>
          </a:lstStyle>
          <a:p>
            <a:pPr lvl="0"/>
            <a:r>
              <a:rPr lang="en-US"/>
              <a:t>Click to edit Master title style</a:t>
            </a:r>
            <a:endParaRPr lang="en-US" dirty="0"/>
          </a:p>
        </p:txBody>
      </p:sp>
      <p:sp>
        <p:nvSpPr>
          <p:cNvPr id="22" name="Content Placeholder 13"/>
          <p:cNvSpPr>
            <a:spLocks noGrp="1"/>
          </p:cNvSpPr>
          <p:nvPr>
            <p:ph sz="quarter" idx="10"/>
          </p:nvPr>
        </p:nvSpPr>
        <p:spPr>
          <a:xfrm>
            <a:off x="1307770" y="2691799"/>
            <a:ext cx="41178757" cy="1880202"/>
          </a:xfrm>
          <a:prstGeom prst="rect">
            <a:avLst/>
          </a:prstGeom>
        </p:spPr>
        <p:txBody>
          <a:bodyPr lIns="0" tIns="0" rIns="0" bIns="0">
            <a:normAutofit/>
          </a:bodyPr>
          <a:lstStyle>
            <a:lvl1pPr marL="0" indent="0">
              <a:buFontTx/>
              <a:buNone/>
              <a:defRPr lang="en-US" sz="7200" b="0" kern="1200" baseline="0" dirty="0">
                <a:solidFill>
                  <a:schemeClr val="bg1"/>
                </a:solidFill>
                <a:latin typeface="Arial"/>
                <a:ea typeface="+mn-ea"/>
                <a:cs typeface="Arial"/>
              </a:defRPr>
            </a:lvl1pPr>
          </a:lstStyle>
          <a:p>
            <a:pPr lvl="0"/>
            <a:r>
              <a:rPr lang="en-US"/>
              <a:t>Click to edit Master text styles</a:t>
            </a:r>
          </a:p>
        </p:txBody>
      </p:sp>
      <p:sp>
        <p:nvSpPr>
          <p:cNvPr id="23" name="Content Placeholder 2"/>
          <p:cNvSpPr>
            <a:spLocks noGrp="1"/>
          </p:cNvSpPr>
          <p:nvPr>
            <p:ph sz="half" idx="22"/>
          </p:nvPr>
        </p:nvSpPr>
        <p:spPr>
          <a:xfrm>
            <a:off x="12024461" y="6008968"/>
            <a:ext cx="9177619" cy="22489832"/>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
          <p:cNvSpPr>
            <a:spLocks noGrp="1"/>
          </p:cNvSpPr>
          <p:nvPr>
            <p:ph sz="half" idx="23"/>
          </p:nvPr>
        </p:nvSpPr>
        <p:spPr>
          <a:xfrm>
            <a:off x="22699071" y="6008968"/>
            <a:ext cx="9177619" cy="22489832"/>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
          <p:cNvSpPr>
            <a:spLocks noGrp="1"/>
          </p:cNvSpPr>
          <p:nvPr>
            <p:ph sz="half" idx="24"/>
          </p:nvPr>
        </p:nvSpPr>
        <p:spPr>
          <a:xfrm>
            <a:off x="33251502" y="6024064"/>
            <a:ext cx="9177619" cy="22474736"/>
          </a:xfrm>
          <a:prstGeom prst="rect">
            <a:avLst/>
          </a:prstGeom>
        </p:spPr>
        <p:txBody>
          <a:bodyPr lIns="0" tIns="0" rIns="0" bIns="0"/>
          <a:lstStyle>
            <a:lvl1pPr marL="0" indent="0">
              <a:lnSpc>
                <a:spcPct val="90000"/>
              </a:lnSpc>
              <a:spcBef>
                <a:spcPts val="0"/>
              </a:spcBef>
              <a:buNone/>
              <a:defRPr lang="en-US" sz="5800" b="1" kern="1200" dirty="0" smtClean="0">
                <a:solidFill>
                  <a:schemeClr val="accent3"/>
                </a:solidFill>
                <a:latin typeface="+mn-lt"/>
                <a:ea typeface="+mn-ea"/>
                <a:cs typeface="+mn-cs"/>
              </a:defRPr>
            </a:lvl1pPr>
            <a:lvl2pPr marL="0" indent="0">
              <a:spcBef>
                <a:spcPts val="0"/>
              </a:spcBef>
              <a:buNone/>
              <a:defRPr lang="en-US" sz="4800" kern="1200" dirty="0" smtClean="0">
                <a:solidFill>
                  <a:schemeClr val="tx1">
                    <a:lumMod val="75000"/>
                    <a:lumOff val="25000"/>
                  </a:schemeClr>
                </a:solidFill>
                <a:latin typeface="+mn-lt"/>
                <a:ea typeface="+mn-ea"/>
                <a:cs typeface="+mn-cs"/>
              </a:defRPr>
            </a:lvl2pPr>
            <a:lvl3pPr marL="457200" indent="-182880">
              <a:spcBef>
                <a:spcPts val="0"/>
              </a:spcBef>
              <a:defRPr lang="en-US" sz="4400" kern="1200" dirty="0" smtClean="0">
                <a:solidFill>
                  <a:schemeClr val="tx1">
                    <a:lumMod val="75000"/>
                    <a:lumOff val="25000"/>
                  </a:schemeClr>
                </a:solidFill>
                <a:latin typeface="+mn-lt"/>
                <a:ea typeface="+mn-ea"/>
                <a:cs typeface="+mn-cs"/>
              </a:defRPr>
            </a:lvl3pPr>
            <a:lvl4pPr marL="1005840" indent="-411480">
              <a:spcBef>
                <a:spcPts val="0"/>
              </a:spcBef>
              <a:defRPr lang="en-US" sz="4200" kern="1200" dirty="0" smtClean="0">
                <a:solidFill>
                  <a:schemeClr val="tx1">
                    <a:lumMod val="75000"/>
                    <a:lumOff val="25000"/>
                  </a:schemeClr>
                </a:solidFill>
                <a:latin typeface="+mn-lt"/>
                <a:ea typeface="+mn-ea"/>
                <a:cs typeface="+mn-cs"/>
              </a:defRPr>
            </a:lvl4pPr>
            <a:lvl5pPr marL="1280160" indent="-365760">
              <a:spcBef>
                <a:spcPts val="0"/>
              </a:spcBef>
              <a:defRPr lang="en-US" sz="4000" b="1" kern="1200" dirty="0">
                <a:solidFill>
                  <a:schemeClr val="tx1">
                    <a:lumMod val="75000"/>
                    <a:lumOff val="25000"/>
                  </a:schemeClr>
                </a:solidFill>
                <a:latin typeface="+mn-lt"/>
                <a:ea typeface="+mn-ea"/>
                <a:cs typeface="+mn-cs"/>
              </a:defRPr>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09960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D6C3">
            <a:alpha val="39999"/>
          </a:srgb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82197FF-4AB5-1446-8933-3FB96E7F6BC4}"/>
              </a:ext>
            </a:extLst>
          </p:cNvPr>
          <p:cNvSpPr>
            <a:spLocks noGrp="1"/>
          </p:cNvSpPr>
          <p:nvPr>
            <p:ph type="title"/>
          </p:nvPr>
        </p:nvSpPr>
        <p:spPr bwMode="auto">
          <a:xfrm>
            <a:off x="2193925" y="1317625"/>
            <a:ext cx="39503350" cy="299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8912" tIns="219456" rIns="438912" bIns="219456" numCol="1" anchor="ctr" anchorCtr="0" compatLnSpc="1">
            <a:prstTxWarp prst="textNoShape">
              <a:avLst/>
            </a:prstTxWarp>
          </a:bodyPr>
          <a:lstStyle/>
          <a:p>
            <a:pPr lvl="0"/>
            <a:r>
              <a:rPr lang="en-US" altLang="en-US"/>
              <a:t>Choose  2, 3, or 4 column master </a:t>
            </a:r>
            <a:br>
              <a:rPr lang="en-US" altLang="en-US"/>
            </a:br>
            <a:r>
              <a:rPr lang="en-US" altLang="en-US"/>
              <a:t>from “Slide Master” list</a:t>
            </a: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Lst>
  <p:txStyles>
    <p:titleStyle>
      <a:lvl1pPr algn="ctr" defTabSz="2193925" rtl="0" eaLnBrk="1" fontAlgn="base" hangingPunct="1">
        <a:spcBef>
          <a:spcPct val="0"/>
        </a:spcBef>
        <a:spcAft>
          <a:spcPct val="0"/>
        </a:spcAft>
        <a:defRPr sz="17600" kern="1200">
          <a:solidFill>
            <a:schemeClr val="tx1"/>
          </a:solidFill>
          <a:latin typeface="+mj-lt"/>
          <a:ea typeface="ＭＳ Ｐゴシック" charset="0"/>
          <a:cs typeface="ＭＳ Ｐゴシック" charset="0"/>
        </a:defRPr>
      </a:lvl1pPr>
      <a:lvl2pPr algn="ctr" defTabSz="2193925" rtl="0" eaLnBrk="1" fontAlgn="base" hangingPunct="1">
        <a:spcBef>
          <a:spcPct val="0"/>
        </a:spcBef>
        <a:spcAft>
          <a:spcPct val="0"/>
        </a:spcAft>
        <a:defRPr sz="17600">
          <a:solidFill>
            <a:schemeClr val="tx1"/>
          </a:solidFill>
          <a:latin typeface="Arial" charset="0"/>
          <a:ea typeface="ＭＳ Ｐゴシック" charset="0"/>
          <a:cs typeface="ＭＳ Ｐゴシック" charset="0"/>
        </a:defRPr>
      </a:lvl2pPr>
      <a:lvl3pPr algn="ctr" defTabSz="2193925" rtl="0" eaLnBrk="1" fontAlgn="base" hangingPunct="1">
        <a:spcBef>
          <a:spcPct val="0"/>
        </a:spcBef>
        <a:spcAft>
          <a:spcPct val="0"/>
        </a:spcAft>
        <a:defRPr sz="17600">
          <a:solidFill>
            <a:schemeClr val="tx1"/>
          </a:solidFill>
          <a:latin typeface="Arial" charset="0"/>
          <a:ea typeface="ＭＳ Ｐゴシック" charset="0"/>
          <a:cs typeface="ＭＳ Ｐゴシック" charset="0"/>
        </a:defRPr>
      </a:lvl3pPr>
      <a:lvl4pPr algn="ctr" defTabSz="2193925" rtl="0" eaLnBrk="1" fontAlgn="base" hangingPunct="1">
        <a:spcBef>
          <a:spcPct val="0"/>
        </a:spcBef>
        <a:spcAft>
          <a:spcPct val="0"/>
        </a:spcAft>
        <a:defRPr sz="17600">
          <a:solidFill>
            <a:schemeClr val="tx1"/>
          </a:solidFill>
          <a:latin typeface="Arial" charset="0"/>
          <a:ea typeface="ＭＳ Ｐゴシック" charset="0"/>
          <a:cs typeface="ＭＳ Ｐゴシック" charset="0"/>
        </a:defRPr>
      </a:lvl4pPr>
      <a:lvl5pPr algn="ctr" defTabSz="2193925" rtl="0" eaLnBrk="1" fontAlgn="base" hangingPunct="1">
        <a:spcBef>
          <a:spcPct val="0"/>
        </a:spcBef>
        <a:spcAft>
          <a:spcPct val="0"/>
        </a:spcAft>
        <a:defRPr sz="17600">
          <a:solidFill>
            <a:schemeClr val="tx1"/>
          </a:solidFill>
          <a:latin typeface="Arial" charset="0"/>
          <a:ea typeface="ＭＳ Ｐゴシック" charset="0"/>
          <a:cs typeface="ＭＳ Ｐゴシック" charset="0"/>
        </a:defRPr>
      </a:lvl5pPr>
      <a:lvl6pPr marL="457200" algn="ctr" defTabSz="2193925" rtl="0" eaLnBrk="1" fontAlgn="base" hangingPunct="1">
        <a:spcBef>
          <a:spcPct val="0"/>
        </a:spcBef>
        <a:spcAft>
          <a:spcPct val="0"/>
        </a:spcAft>
        <a:defRPr sz="21100">
          <a:solidFill>
            <a:schemeClr val="tx1"/>
          </a:solidFill>
          <a:latin typeface="Arial" charset="0"/>
          <a:ea typeface="ＭＳ Ｐゴシック" charset="0"/>
          <a:cs typeface="ＭＳ Ｐゴシック" charset="0"/>
        </a:defRPr>
      </a:lvl6pPr>
      <a:lvl7pPr marL="914400" algn="ctr" defTabSz="2193925" rtl="0" eaLnBrk="1" fontAlgn="base" hangingPunct="1">
        <a:spcBef>
          <a:spcPct val="0"/>
        </a:spcBef>
        <a:spcAft>
          <a:spcPct val="0"/>
        </a:spcAft>
        <a:defRPr sz="21100">
          <a:solidFill>
            <a:schemeClr val="tx1"/>
          </a:solidFill>
          <a:latin typeface="Arial" charset="0"/>
          <a:ea typeface="ＭＳ Ｐゴシック" charset="0"/>
          <a:cs typeface="ＭＳ Ｐゴシック" charset="0"/>
        </a:defRPr>
      </a:lvl7pPr>
      <a:lvl8pPr marL="1371600" algn="ctr" defTabSz="2193925" rtl="0" eaLnBrk="1" fontAlgn="base" hangingPunct="1">
        <a:spcBef>
          <a:spcPct val="0"/>
        </a:spcBef>
        <a:spcAft>
          <a:spcPct val="0"/>
        </a:spcAft>
        <a:defRPr sz="21100">
          <a:solidFill>
            <a:schemeClr val="tx1"/>
          </a:solidFill>
          <a:latin typeface="Arial" charset="0"/>
          <a:ea typeface="ＭＳ Ｐゴシック" charset="0"/>
          <a:cs typeface="ＭＳ Ｐゴシック" charset="0"/>
        </a:defRPr>
      </a:lvl8pPr>
      <a:lvl9pPr marL="1828800" algn="ctr" defTabSz="2193925" rtl="0" eaLnBrk="1" fontAlgn="base" hangingPunct="1">
        <a:spcBef>
          <a:spcPct val="0"/>
        </a:spcBef>
        <a:spcAft>
          <a:spcPct val="0"/>
        </a:spcAft>
        <a:defRPr sz="21100">
          <a:solidFill>
            <a:schemeClr val="tx1"/>
          </a:solidFill>
          <a:latin typeface="Arial" charset="0"/>
          <a:ea typeface="ＭＳ Ｐゴシック" charset="0"/>
          <a:cs typeface="ＭＳ Ｐゴシック" charset="0"/>
        </a:defRPr>
      </a:lvl9pPr>
    </p:titleStyle>
    <p:bodyStyle>
      <a:lvl1pPr marL="1644650" indent="-1644650" algn="l" defTabSz="2193925" rtl="0" eaLnBrk="1" fontAlgn="base" hangingPunct="1">
        <a:spcBef>
          <a:spcPct val="20000"/>
        </a:spcBef>
        <a:spcAft>
          <a:spcPct val="0"/>
        </a:spcAft>
        <a:buFont typeface="Arial" panose="020B0604020202020204" pitchFamily="34" charset="0"/>
        <a:buChar char="•"/>
        <a:defRPr sz="15400" kern="1200">
          <a:solidFill>
            <a:schemeClr val="tx1"/>
          </a:solidFill>
          <a:latin typeface="+mn-lt"/>
          <a:ea typeface="ＭＳ Ｐゴシック" charset="0"/>
          <a:cs typeface="ＭＳ Ｐゴシック" charset="0"/>
        </a:defRPr>
      </a:lvl1pPr>
      <a:lvl2pPr marL="3565525" indent="-1371600" algn="l" defTabSz="2193925" rtl="0" eaLnBrk="1" fontAlgn="base" hangingPunct="1">
        <a:spcBef>
          <a:spcPct val="20000"/>
        </a:spcBef>
        <a:spcAft>
          <a:spcPct val="0"/>
        </a:spcAft>
        <a:buFont typeface="Arial" panose="020B0604020202020204" pitchFamily="34" charset="0"/>
        <a:buChar char="–"/>
        <a:defRPr sz="13400" kern="1200">
          <a:solidFill>
            <a:schemeClr val="tx1"/>
          </a:solidFill>
          <a:latin typeface="+mn-lt"/>
          <a:ea typeface="ＭＳ Ｐゴシック" charset="0"/>
          <a:cs typeface="+mn-cs"/>
        </a:defRPr>
      </a:lvl2pPr>
      <a:lvl3pPr marL="5486400" indent="-1096963" algn="l" defTabSz="2193925" rtl="0" eaLnBrk="1" fontAlgn="base" hangingPunct="1">
        <a:spcBef>
          <a:spcPct val="20000"/>
        </a:spcBef>
        <a:spcAft>
          <a:spcPct val="0"/>
        </a:spcAft>
        <a:buFont typeface="Arial" panose="020B0604020202020204" pitchFamily="34" charset="0"/>
        <a:buChar char="•"/>
        <a:defRPr sz="11500" kern="1200">
          <a:solidFill>
            <a:schemeClr val="tx1"/>
          </a:solidFill>
          <a:latin typeface="+mn-lt"/>
          <a:ea typeface="ＭＳ Ｐゴシック" charset="0"/>
          <a:cs typeface="+mn-cs"/>
        </a:defRPr>
      </a:lvl3pPr>
      <a:lvl4pPr marL="7680325" indent="-1096963" algn="l" defTabSz="2193925" rtl="0" eaLnBrk="1" fontAlgn="base" hangingPunct="1">
        <a:spcBef>
          <a:spcPct val="20000"/>
        </a:spcBef>
        <a:spcAft>
          <a:spcPct val="0"/>
        </a:spcAft>
        <a:buFont typeface="Arial" panose="020B0604020202020204" pitchFamily="34" charset="0"/>
        <a:buChar char="–"/>
        <a:defRPr sz="9600" kern="1200">
          <a:solidFill>
            <a:schemeClr val="tx1"/>
          </a:solidFill>
          <a:latin typeface="+mn-lt"/>
          <a:ea typeface="ＭＳ Ｐゴシック" charset="0"/>
          <a:cs typeface="+mn-cs"/>
        </a:defRPr>
      </a:lvl4pPr>
      <a:lvl5pPr marL="9874250" indent="-1096963" algn="l" defTabSz="2193925" rtl="0" eaLnBrk="1" fontAlgn="base" hangingPunct="1">
        <a:spcBef>
          <a:spcPct val="20000"/>
        </a:spcBef>
        <a:spcAft>
          <a:spcPct val="0"/>
        </a:spcAft>
        <a:buFont typeface="Arial" panose="020B0604020202020204" pitchFamily="34" charset="0"/>
        <a:buChar char="»"/>
        <a:defRPr sz="9600" kern="1200">
          <a:solidFill>
            <a:schemeClr val="tx1"/>
          </a:solidFill>
          <a:latin typeface="+mn-lt"/>
          <a:ea typeface="ＭＳ Ｐゴシック" charset="0"/>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s://phys.org/news/2018-04-rockoons-satellites-space-accessible.html"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jpg"/><Relationship Id="rId11" Type="http://schemas.openxmlformats.org/officeDocument/2006/relationships/hyperlink" Target="https://spacenews.com/small-launch-startup-leo-aerospace-suspends-operations/" TargetMode="External"/><Relationship Id="rId5" Type="http://schemas.openxmlformats.org/officeDocument/2006/relationships/hyperlink" Target="https://stanforddaily.com/2020/08/08/a-space-race-of-sorts-stanford-space-initiative-hopes-to-cross-into-space-with-a-rockoon/" TargetMode="External"/><Relationship Id="rId10" Type="http://schemas.openxmlformats.org/officeDocument/2006/relationships/hyperlink" Target="http://www.astronautix.com/r/rockoon.html" TargetMode="External"/><Relationship Id="rId4" Type="http://schemas.openxmlformats.org/officeDocument/2006/relationships/hyperlink" Target="https://engineering.purdue.edu/IE/news/2019/hepfer-leo-rocket-launch" TargetMode="Externa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07EE76-B6E5-1646-9A13-42EDE34F7127}"/>
              </a:ext>
            </a:extLst>
          </p:cNvPr>
          <p:cNvSpPr>
            <a:spLocks noGrp="1"/>
          </p:cNvSpPr>
          <p:nvPr>
            <p:ph sz="half" idx="14"/>
          </p:nvPr>
        </p:nvSpPr>
        <p:spPr>
          <a:xfrm>
            <a:off x="1368425" y="5959475"/>
            <a:ext cx="9178925" cy="22539325"/>
          </a:xfrm>
        </p:spPr>
        <p:txBody>
          <a:bodyPr/>
          <a:lstStyle/>
          <a:p>
            <a:pPr>
              <a:buFont typeface="Arial" charset="0"/>
              <a:buNone/>
              <a:defRPr/>
            </a:pPr>
            <a:r>
              <a:rPr lang="en-US" sz="5400" dirty="0"/>
              <a:t>Project Description:</a:t>
            </a:r>
          </a:p>
          <a:p>
            <a:pPr>
              <a:buFont typeface="Arial" charset="0"/>
              <a:buNone/>
              <a:defRPr/>
            </a:pPr>
            <a:r>
              <a:rPr lang="en-US" sz="5400" b="0" dirty="0">
                <a:solidFill>
                  <a:schemeClr val="tx1"/>
                </a:solidFill>
              </a:rPr>
              <a:t>Design a system that will carry a rocket above the atmosphere to be launched. This will be accomplished by filling balloons with helium and remotely launching the rocket once it reaches the desired altitude. The purpose of this is to save on fuel as it is very inefficient to launch from the ground due to the weight of the fuel and the drag from the atmosphere.</a:t>
            </a: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buFont typeface="Arial" charset="0"/>
              <a:buNone/>
              <a:defRPr/>
            </a:pPr>
            <a:endParaRPr lang="en-US" sz="5400" b="0" dirty="0">
              <a:solidFill>
                <a:schemeClr val="tx1"/>
              </a:solidFill>
            </a:endParaRPr>
          </a:p>
          <a:p>
            <a:pPr algn="ctr">
              <a:buFont typeface="Arial" charset="0"/>
              <a:buNone/>
              <a:defRPr/>
            </a:pPr>
            <a:r>
              <a:rPr lang="en-US" sz="5400" b="0" dirty="0">
                <a:solidFill>
                  <a:schemeClr val="tx1"/>
                </a:solidFill>
              </a:rPr>
              <a:t>Ref. 1</a:t>
            </a:r>
          </a:p>
          <a:p>
            <a:pPr>
              <a:defRPr/>
            </a:pPr>
            <a:r>
              <a:rPr lang="en-US" sz="5400" dirty="0"/>
              <a:t>Design Specifications:</a:t>
            </a:r>
          </a:p>
          <a:p>
            <a:pPr>
              <a:buFont typeface="Arial" charset="0"/>
              <a:buNone/>
              <a:defRPr/>
            </a:pPr>
            <a:r>
              <a:rPr lang="en-US" sz="5400" b="0" dirty="0">
                <a:solidFill>
                  <a:schemeClr val="tx1"/>
                </a:solidFill>
              </a:rPr>
              <a:t>Should be able to effectively handle unsteady wind conditions, be able to launch remotely from high altitudes in a safe manner and be safely recovered after launch.</a:t>
            </a:r>
          </a:p>
          <a:p>
            <a:pPr>
              <a:buFont typeface="Arial" charset="0"/>
              <a:buNone/>
              <a:defRPr/>
            </a:pPr>
            <a:endParaRPr lang="en-US" sz="6000" b="0" dirty="0">
              <a:solidFill>
                <a:schemeClr val="tx1"/>
              </a:solidFill>
            </a:endParaRPr>
          </a:p>
        </p:txBody>
      </p:sp>
      <p:sp>
        <p:nvSpPr>
          <p:cNvPr id="3" name="Content Placeholder 2">
            <a:extLst>
              <a:ext uri="{FF2B5EF4-FFF2-40B4-BE49-F238E27FC236}">
                <a16:creationId xmlns:a16="http://schemas.microsoft.com/office/drawing/2014/main" id="{8188599A-91AC-CA4E-BF22-0AA4650E9CAD}"/>
              </a:ext>
            </a:extLst>
          </p:cNvPr>
          <p:cNvSpPr>
            <a:spLocks noGrp="1"/>
          </p:cNvSpPr>
          <p:nvPr>
            <p:ph sz="quarter" idx="18"/>
          </p:nvPr>
        </p:nvSpPr>
        <p:spPr>
          <a:xfrm>
            <a:off x="10239451" y="29885822"/>
            <a:ext cx="17710377" cy="2982912"/>
          </a:xfrm>
        </p:spPr>
        <p:txBody>
          <a:bodyPr>
            <a:normAutofit fontScale="92500" lnSpcReduction="20000"/>
          </a:bodyPr>
          <a:lstStyle/>
          <a:p>
            <a:pPr>
              <a:defRPr/>
            </a:pPr>
            <a:r>
              <a:rPr lang="en-US" dirty="0"/>
              <a:t>Reference 1</a:t>
            </a:r>
          </a:p>
          <a:p>
            <a:pPr>
              <a:defRPr/>
            </a:pPr>
            <a:r>
              <a:rPr lang="en-US" dirty="0">
                <a:solidFill>
                  <a:srgbClr val="0070C0"/>
                </a:solidFill>
                <a:hlinkClick r:id="rId3">
                  <a:extLst>
                    <a:ext uri="{A12FA001-AC4F-418D-AE19-62706E023703}">
                      <ahyp:hlinkClr xmlns:ahyp="http://schemas.microsoft.com/office/drawing/2018/hyperlinkcolor" val="tx"/>
                    </a:ext>
                  </a:extLst>
                </a:hlinkClick>
              </a:rPr>
              <a:t>https://phys.org/news/2018-04-rockoons-satellites-space-accessible.html</a:t>
            </a:r>
            <a:endParaRPr lang="en-US" dirty="0">
              <a:solidFill>
                <a:srgbClr val="0070C0"/>
              </a:solidFill>
            </a:endParaRPr>
          </a:p>
          <a:p>
            <a:pPr>
              <a:defRPr/>
            </a:pPr>
            <a:r>
              <a:rPr lang="en-US" dirty="0"/>
              <a:t>Other Projects</a:t>
            </a:r>
          </a:p>
          <a:p>
            <a:pPr>
              <a:defRPr/>
            </a:pPr>
            <a:r>
              <a:rPr lang="en-US" dirty="0">
                <a:solidFill>
                  <a:srgbClr val="0070C0"/>
                </a:solidFill>
                <a:hlinkClick r:id="rId4">
                  <a:extLst>
                    <a:ext uri="{A12FA001-AC4F-418D-AE19-62706E023703}">
                      <ahyp:hlinkClr xmlns:ahyp="http://schemas.microsoft.com/office/drawing/2018/hyperlinkcolor" val="tx"/>
                    </a:ext>
                  </a:extLst>
                </a:hlinkClick>
              </a:rPr>
              <a:t>https://engineering.purdue.edu/IE/news/2019/hepfer-leo-rocket-launch</a:t>
            </a:r>
            <a:endParaRPr lang="en-US" dirty="0">
              <a:solidFill>
                <a:srgbClr val="0070C0"/>
              </a:solidFill>
            </a:endParaRPr>
          </a:p>
          <a:p>
            <a:pPr>
              <a:defRPr/>
            </a:pPr>
            <a:r>
              <a:rPr lang="en-US" dirty="0">
                <a:solidFill>
                  <a:srgbClr val="0070C0"/>
                </a:solidFill>
                <a:hlinkClick r:id="rId5">
                  <a:extLst>
                    <a:ext uri="{A12FA001-AC4F-418D-AE19-62706E023703}">
                      <ahyp:hlinkClr xmlns:ahyp="http://schemas.microsoft.com/office/drawing/2018/hyperlinkcolor" val="tx"/>
                    </a:ext>
                  </a:extLst>
                </a:hlinkClick>
              </a:rPr>
              <a:t>https://stanforddaily.com/2020/08/08/a-space-race-of-sorts-stanford-space-initiative-hopes-to-cross-into-space-with-a-rockoon/</a:t>
            </a:r>
            <a:endParaRPr lang="en-US" dirty="0">
              <a:solidFill>
                <a:srgbClr val="0070C0"/>
              </a:solidFill>
            </a:endParaRPr>
          </a:p>
          <a:p>
            <a:pPr>
              <a:defRPr/>
            </a:pPr>
            <a:endParaRPr lang="en-US" dirty="0">
              <a:solidFill>
                <a:srgbClr val="0070C0"/>
              </a:solidFill>
            </a:endParaRPr>
          </a:p>
          <a:p>
            <a:pPr>
              <a:defRPr/>
            </a:pPr>
            <a:endParaRPr lang="en-US" dirty="0"/>
          </a:p>
          <a:p>
            <a:pPr>
              <a:defRPr/>
            </a:pPr>
            <a:endParaRPr dirty="0"/>
          </a:p>
        </p:txBody>
      </p:sp>
      <p:sp>
        <p:nvSpPr>
          <p:cNvPr id="4" name="Title 3">
            <a:extLst>
              <a:ext uri="{FF2B5EF4-FFF2-40B4-BE49-F238E27FC236}">
                <a16:creationId xmlns:a16="http://schemas.microsoft.com/office/drawing/2014/main" id="{CAB433E4-C573-7747-AAA8-0F885BC6BDB0}"/>
              </a:ext>
            </a:extLst>
          </p:cNvPr>
          <p:cNvSpPr>
            <a:spLocks noGrp="1"/>
          </p:cNvSpPr>
          <p:nvPr>
            <p:ph type="title"/>
          </p:nvPr>
        </p:nvSpPr>
        <p:spPr>
          <a:xfrm>
            <a:off x="1304925" y="355600"/>
            <a:ext cx="41124188" cy="3262313"/>
          </a:xfrm>
        </p:spPr>
        <p:txBody>
          <a:bodyPr/>
          <a:lstStyle/>
          <a:p>
            <a:pPr algn="ctr">
              <a:defRPr/>
            </a:pPr>
            <a:r>
              <a:rPr lang="en-US" dirty="0"/>
              <a:t>Balloon Assisted Launch System (BALS)</a:t>
            </a:r>
            <a:endParaRPr dirty="0"/>
          </a:p>
        </p:txBody>
      </p:sp>
      <p:sp>
        <p:nvSpPr>
          <p:cNvPr id="5" name="Content Placeholder 4">
            <a:extLst>
              <a:ext uri="{FF2B5EF4-FFF2-40B4-BE49-F238E27FC236}">
                <a16:creationId xmlns:a16="http://schemas.microsoft.com/office/drawing/2014/main" id="{D08FA287-F7A8-5743-A924-A27B5D9D9508}"/>
              </a:ext>
            </a:extLst>
          </p:cNvPr>
          <p:cNvSpPr>
            <a:spLocks noGrp="1"/>
          </p:cNvSpPr>
          <p:nvPr>
            <p:ph sz="quarter" idx="10"/>
          </p:nvPr>
        </p:nvSpPr>
        <p:spPr>
          <a:xfrm>
            <a:off x="1308100" y="2692400"/>
            <a:ext cx="41178163" cy="1879600"/>
          </a:xfrm>
        </p:spPr>
        <p:txBody>
          <a:bodyPr>
            <a:normAutofit fontScale="92500" lnSpcReduction="20000"/>
          </a:bodyPr>
          <a:lstStyle/>
          <a:p>
            <a:pPr algn="ctr">
              <a:defRPr/>
            </a:pPr>
            <a:r>
              <a:rPr lang="en-US" dirty="0"/>
              <a:t>Team Members: Jesse Groves, Alexander Brown, Kyle </a:t>
            </a:r>
            <a:r>
              <a:rPr lang="en-US" dirty="0" err="1"/>
              <a:t>Dolwick</a:t>
            </a:r>
            <a:r>
              <a:rPr lang="en-US" dirty="0"/>
              <a:t>  </a:t>
            </a:r>
          </a:p>
          <a:p>
            <a:pPr algn="ctr">
              <a:defRPr/>
            </a:pPr>
            <a:r>
              <a:rPr lang="en-US" dirty="0"/>
              <a:t>Faculty Advisor: Evans </a:t>
            </a:r>
            <a:r>
              <a:rPr lang="en-US" dirty="0" err="1"/>
              <a:t>Lyne</a:t>
            </a:r>
            <a:endParaRPr dirty="0"/>
          </a:p>
        </p:txBody>
      </p:sp>
      <p:sp>
        <p:nvSpPr>
          <p:cNvPr id="6" name="Content Placeholder 5">
            <a:extLst>
              <a:ext uri="{FF2B5EF4-FFF2-40B4-BE49-F238E27FC236}">
                <a16:creationId xmlns:a16="http://schemas.microsoft.com/office/drawing/2014/main" id="{BDD24322-57A6-B347-B4FC-3E07107F7D6F}"/>
              </a:ext>
            </a:extLst>
          </p:cNvPr>
          <p:cNvSpPr>
            <a:spLocks noGrp="1"/>
          </p:cNvSpPr>
          <p:nvPr>
            <p:ph sz="half" idx="22"/>
          </p:nvPr>
        </p:nvSpPr>
        <p:spPr>
          <a:xfrm>
            <a:off x="12023725" y="6008688"/>
            <a:ext cx="9178925" cy="22490112"/>
          </a:xfrm>
        </p:spPr>
        <p:txBody>
          <a:bodyPr/>
          <a:lstStyle/>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endParaRPr lang="en-US" dirty="0"/>
          </a:p>
          <a:p>
            <a:pPr>
              <a:buFont typeface="Arial" charset="0"/>
              <a:buNone/>
              <a:defRPr/>
            </a:pPr>
            <a:r>
              <a:rPr lang="en-US" sz="5400" dirty="0"/>
              <a:t>Design Methodology:</a:t>
            </a:r>
          </a:p>
          <a:p>
            <a:pPr>
              <a:buFont typeface="Arial" charset="0"/>
              <a:buNone/>
              <a:defRPr/>
            </a:pPr>
            <a:r>
              <a:rPr lang="en-US" sz="5400" b="0" dirty="0">
                <a:solidFill>
                  <a:schemeClr val="tx1"/>
                </a:solidFill>
              </a:rPr>
              <a:t>Our team researched similar projects done by other universities and companies. Many of these were one-balloon designs where the rocket was suspended beneath the balloon. After looking at other designs, our team decided to construct a unique design. </a:t>
            </a:r>
          </a:p>
          <a:p>
            <a:pPr>
              <a:buFont typeface="Arial" charset="0"/>
              <a:buNone/>
              <a:defRPr/>
            </a:pPr>
            <a:endParaRPr lang="en-US" dirty="0"/>
          </a:p>
        </p:txBody>
      </p:sp>
      <p:sp>
        <p:nvSpPr>
          <p:cNvPr id="7" name="Content Placeholder 6">
            <a:extLst>
              <a:ext uri="{FF2B5EF4-FFF2-40B4-BE49-F238E27FC236}">
                <a16:creationId xmlns:a16="http://schemas.microsoft.com/office/drawing/2014/main" id="{DDFC7B11-29CB-A144-B9C2-3A2E15C01DEA}"/>
              </a:ext>
            </a:extLst>
          </p:cNvPr>
          <p:cNvSpPr>
            <a:spLocks noGrp="1"/>
          </p:cNvSpPr>
          <p:nvPr>
            <p:ph sz="half" idx="23"/>
          </p:nvPr>
        </p:nvSpPr>
        <p:spPr>
          <a:xfrm>
            <a:off x="22699663" y="6008688"/>
            <a:ext cx="9177337" cy="22490112"/>
          </a:xfrm>
        </p:spPr>
        <p:txBody>
          <a:bodyPr/>
          <a:lstStyle/>
          <a:p>
            <a:pPr>
              <a:buFont typeface="Arial" charset="0"/>
              <a:buNone/>
              <a:defRPr/>
            </a:pPr>
            <a:r>
              <a:rPr lang="en-US" sz="5400" dirty="0"/>
              <a:t>Final Design:</a:t>
            </a:r>
          </a:p>
          <a:p>
            <a:pPr>
              <a:buFont typeface="Arial" charset="0"/>
              <a:buNone/>
              <a:defRPr/>
            </a:pPr>
            <a:r>
              <a:rPr lang="en-US" sz="5400" b="0" dirty="0">
                <a:solidFill>
                  <a:schemeClr val="tx1"/>
                </a:solidFill>
              </a:rPr>
              <a:t>We went with a three-balloon design in which a rocket is launched from a plate located in the center of the balloons as shown below. The rocket is remotely launched via a code that checks for altitude and tilt angle of the rocket to ensure a safe launch at the proper altitude. </a:t>
            </a:r>
          </a:p>
          <a:p>
            <a:pPr>
              <a:buFont typeface="Arial" charset="0"/>
              <a:buNone/>
              <a:defRPr/>
            </a:pPr>
            <a:endParaRPr lang="en-US" b="0" dirty="0">
              <a:solidFill>
                <a:schemeClr val="tx1"/>
              </a:solidFill>
            </a:endParaRPr>
          </a:p>
        </p:txBody>
      </p:sp>
      <p:sp>
        <p:nvSpPr>
          <p:cNvPr id="8" name="Content Placeholder 7">
            <a:extLst>
              <a:ext uri="{FF2B5EF4-FFF2-40B4-BE49-F238E27FC236}">
                <a16:creationId xmlns:a16="http://schemas.microsoft.com/office/drawing/2014/main" id="{4736C2A2-76F1-C244-8871-CD2A84327572}"/>
              </a:ext>
            </a:extLst>
          </p:cNvPr>
          <p:cNvSpPr>
            <a:spLocks noGrp="1"/>
          </p:cNvSpPr>
          <p:nvPr>
            <p:ph sz="half" idx="24"/>
          </p:nvPr>
        </p:nvSpPr>
        <p:spPr>
          <a:xfrm>
            <a:off x="33251775" y="6024563"/>
            <a:ext cx="9177338" cy="22474237"/>
          </a:xfrm>
        </p:spPr>
        <p:txBody>
          <a:bodyPr/>
          <a:lstStyle/>
          <a:p>
            <a:pPr>
              <a:buFont typeface="Arial" charset="0"/>
              <a:buNone/>
              <a:defRPr/>
            </a:pPr>
            <a:r>
              <a:rPr lang="en-US" sz="5400" dirty="0"/>
              <a:t>Results:</a:t>
            </a:r>
          </a:p>
          <a:p>
            <a:pPr>
              <a:buFont typeface="Arial" charset="0"/>
              <a:buNone/>
              <a:defRPr/>
            </a:pPr>
            <a:r>
              <a:rPr lang="en-US" sz="5400" b="0" dirty="0">
                <a:solidFill>
                  <a:schemeClr val="tx1"/>
                </a:solidFill>
              </a:rPr>
              <a:t>Our team conducted several small-scale tests to ensure stability, safety, feasibility, and to make sure that the code works properly. Our most recent test was a simulation of a full-scale launch in which the stand was tethered to the ground but was free-floating at the time of the launch. The code was able to initiate the launch and bring the stand down by popping one of the balloons. </a:t>
            </a:r>
          </a:p>
          <a:p>
            <a:pPr>
              <a:buFont typeface="Arial" charset="0"/>
              <a:buNone/>
              <a:defRPr/>
            </a:pPr>
            <a:endParaRPr lang="en-US" sz="5400" dirty="0"/>
          </a:p>
          <a:p>
            <a:pPr>
              <a:buFont typeface="Arial" charset="0"/>
              <a:buNone/>
              <a:defRPr/>
            </a:pPr>
            <a:endParaRPr lang="en-US" sz="5400" dirty="0"/>
          </a:p>
          <a:p>
            <a:pPr>
              <a:buFont typeface="Arial" charset="0"/>
              <a:buNone/>
              <a:defRPr/>
            </a:pPr>
            <a:r>
              <a:rPr lang="en-US" sz="5400" dirty="0"/>
              <a:t>Future Work:</a:t>
            </a:r>
          </a:p>
          <a:p>
            <a:pPr>
              <a:buFont typeface="Arial" charset="0"/>
              <a:buNone/>
              <a:defRPr/>
            </a:pPr>
            <a:r>
              <a:rPr lang="en-US" sz="5400" b="0" dirty="0">
                <a:solidFill>
                  <a:schemeClr val="tx1"/>
                </a:solidFill>
              </a:rPr>
              <a:t>To continue this project, the full-scale model will need to have a tethered test. After this is successfully completed, there needs to be communication with local air traffic control to gain clearance for this launch at higher altitudes.</a:t>
            </a:r>
            <a:endParaRPr sz="5400" b="0" dirty="0">
              <a:solidFill>
                <a:schemeClr val="tx1"/>
              </a:solidFill>
            </a:endParaRPr>
          </a:p>
        </p:txBody>
      </p:sp>
      <p:pic>
        <p:nvPicPr>
          <p:cNvPr id="11" name="Content Placeholder 10" descr="A picture containing tree, outdoor, wood, surrounded&#10;&#10;Description automatically generated">
            <a:extLst>
              <a:ext uri="{FF2B5EF4-FFF2-40B4-BE49-F238E27FC236}">
                <a16:creationId xmlns:a16="http://schemas.microsoft.com/office/drawing/2014/main" id="{200699A3-F3FA-4897-A2BB-550CF33F28C4}"/>
              </a:ext>
            </a:extLst>
          </p:cNvPr>
          <p:cNvPicPr>
            <a:picLocks noChangeAspect="1"/>
          </p:cNvPicPr>
          <p:nvPr/>
        </p:nvPicPr>
        <p:blipFill>
          <a:blip r:embed="rId6"/>
          <a:stretch>
            <a:fillRect/>
          </a:stretch>
        </p:blipFill>
        <p:spPr>
          <a:xfrm rot="5400000">
            <a:off x="21170105" y="16553476"/>
            <a:ext cx="12236454" cy="9177337"/>
          </a:xfrm>
          <a:prstGeom prst="rect">
            <a:avLst/>
          </a:prstGeom>
        </p:spPr>
      </p:pic>
      <p:pic>
        <p:nvPicPr>
          <p:cNvPr id="12" name="Content Placeholder 8" descr="A picture containing transport, light&#10;&#10;Description automatically generated">
            <a:extLst>
              <a:ext uri="{FF2B5EF4-FFF2-40B4-BE49-F238E27FC236}">
                <a16:creationId xmlns:a16="http://schemas.microsoft.com/office/drawing/2014/main" id="{412A22B2-BAD7-4C0B-90BD-D9542602331E}"/>
              </a:ext>
            </a:extLst>
          </p:cNvPr>
          <p:cNvPicPr>
            <a:picLocks noChangeAspect="1"/>
          </p:cNvPicPr>
          <p:nvPr/>
        </p:nvPicPr>
        <p:blipFill>
          <a:blip r:embed="rId7"/>
          <a:stretch>
            <a:fillRect/>
          </a:stretch>
        </p:blipFill>
        <p:spPr>
          <a:xfrm>
            <a:off x="11585356" y="22382761"/>
            <a:ext cx="9797167" cy="6688875"/>
          </a:xfrm>
          <a:prstGeom prst="rect">
            <a:avLst/>
          </a:prstGeom>
        </p:spPr>
      </p:pic>
      <p:pic>
        <p:nvPicPr>
          <p:cNvPr id="15" name="Picture 14" descr="Diagram&#10;&#10;Description automatically generated">
            <a:extLst>
              <a:ext uri="{FF2B5EF4-FFF2-40B4-BE49-F238E27FC236}">
                <a16:creationId xmlns:a16="http://schemas.microsoft.com/office/drawing/2014/main" id="{E47EE52B-8F81-4861-A66F-4DA6DFD5D72C}"/>
              </a:ext>
            </a:extLst>
          </p:cNvPr>
          <p:cNvPicPr>
            <a:picLocks noChangeAspect="1"/>
          </p:cNvPicPr>
          <p:nvPr/>
        </p:nvPicPr>
        <p:blipFill>
          <a:blip r:embed="rId8"/>
          <a:stretch>
            <a:fillRect/>
          </a:stretch>
        </p:blipFill>
        <p:spPr>
          <a:xfrm>
            <a:off x="1462087" y="16459200"/>
            <a:ext cx="7775576" cy="5431849"/>
          </a:xfrm>
          <a:prstGeom prst="rect">
            <a:avLst/>
          </a:prstGeom>
        </p:spPr>
      </p:pic>
      <p:pic>
        <p:nvPicPr>
          <p:cNvPr id="9" name="Picture 8">
            <a:extLst>
              <a:ext uri="{FF2B5EF4-FFF2-40B4-BE49-F238E27FC236}">
                <a16:creationId xmlns:a16="http://schemas.microsoft.com/office/drawing/2014/main" id="{8E854D3B-288F-4876-9AC2-D7F5E89EB5F2}"/>
              </a:ext>
            </a:extLst>
          </p:cNvPr>
          <p:cNvPicPr>
            <a:picLocks noChangeAspect="1"/>
          </p:cNvPicPr>
          <p:nvPr/>
        </p:nvPicPr>
        <p:blipFill>
          <a:blip r:embed="rId9"/>
          <a:stretch>
            <a:fillRect/>
          </a:stretch>
        </p:blipFill>
        <p:spPr>
          <a:xfrm>
            <a:off x="13503844" y="6008688"/>
            <a:ext cx="5590796" cy="7452817"/>
          </a:xfrm>
          <a:prstGeom prst="rect">
            <a:avLst/>
          </a:prstGeom>
        </p:spPr>
      </p:pic>
      <p:sp>
        <p:nvSpPr>
          <p:cNvPr id="13" name="Content Placeholder 2">
            <a:extLst>
              <a:ext uri="{FF2B5EF4-FFF2-40B4-BE49-F238E27FC236}">
                <a16:creationId xmlns:a16="http://schemas.microsoft.com/office/drawing/2014/main" id="{E85CD48D-4F84-45E4-BDC9-B5F967D863EE}"/>
              </a:ext>
            </a:extLst>
          </p:cNvPr>
          <p:cNvSpPr txBox="1">
            <a:spLocks/>
          </p:cNvSpPr>
          <p:nvPr/>
        </p:nvSpPr>
        <p:spPr>
          <a:xfrm>
            <a:off x="27855864" y="29827287"/>
            <a:ext cx="14630400" cy="2982912"/>
          </a:xfrm>
          <a:prstGeom prst="rect">
            <a:avLst/>
          </a:prstGeom>
        </p:spPr>
        <p:txBody>
          <a:bodyPr lIns="0" tIns="0" rIns="0" bIns="0">
            <a:normAutofit/>
          </a:bodyPr>
          <a:lstStyle>
            <a:lvl1pPr marL="0" indent="0" algn="l" defTabSz="2193925" rtl="0" eaLnBrk="1" fontAlgn="base" hangingPunct="1">
              <a:spcBef>
                <a:spcPct val="20000"/>
              </a:spcBef>
              <a:spcAft>
                <a:spcPct val="0"/>
              </a:spcAft>
              <a:buFontTx/>
              <a:buNone/>
              <a:defRPr lang="en-US" sz="3600" b="0" kern="1200" dirty="0">
                <a:solidFill>
                  <a:schemeClr val="bg1"/>
                </a:solidFill>
                <a:latin typeface="Arial"/>
                <a:ea typeface="+mn-ea"/>
                <a:cs typeface="Arial"/>
              </a:defRPr>
            </a:lvl1pPr>
            <a:lvl2pPr marL="3565525" indent="-1371600" algn="l" defTabSz="2193925" rtl="0" eaLnBrk="1" fontAlgn="base" hangingPunct="1">
              <a:spcBef>
                <a:spcPct val="20000"/>
              </a:spcBef>
              <a:spcAft>
                <a:spcPct val="0"/>
              </a:spcAft>
              <a:buFont typeface="Arial" panose="020B0604020202020204" pitchFamily="34" charset="0"/>
              <a:buChar char="–"/>
              <a:defRPr sz="13400" kern="1200">
                <a:solidFill>
                  <a:schemeClr val="tx1"/>
                </a:solidFill>
                <a:latin typeface="+mn-lt"/>
                <a:ea typeface="ＭＳ Ｐゴシック" charset="0"/>
                <a:cs typeface="+mn-cs"/>
              </a:defRPr>
            </a:lvl2pPr>
            <a:lvl3pPr marL="5486400" indent="-1096963" algn="l" defTabSz="2193925" rtl="0" eaLnBrk="1" fontAlgn="base" hangingPunct="1">
              <a:spcBef>
                <a:spcPct val="20000"/>
              </a:spcBef>
              <a:spcAft>
                <a:spcPct val="0"/>
              </a:spcAft>
              <a:buFont typeface="Arial" panose="020B0604020202020204" pitchFamily="34" charset="0"/>
              <a:buChar char="•"/>
              <a:defRPr sz="11500" kern="1200">
                <a:solidFill>
                  <a:schemeClr val="tx1"/>
                </a:solidFill>
                <a:latin typeface="+mn-lt"/>
                <a:ea typeface="ＭＳ Ｐゴシック" charset="0"/>
                <a:cs typeface="+mn-cs"/>
              </a:defRPr>
            </a:lvl3pPr>
            <a:lvl4pPr marL="7680325" indent="-1096963" algn="l" defTabSz="2193925" rtl="0" eaLnBrk="1" fontAlgn="base" hangingPunct="1">
              <a:spcBef>
                <a:spcPct val="20000"/>
              </a:spcBef>
              <a:spcAft>
                <a:spcPct val="0"/>
              </a:spcAft>
              <a:buFont typeface="Arial" panose="020B0604020202020204" pitchFamily="34" charset="0"/>
              <a:buChar char="–"/>
              <a:defRPr sz="9600" kern="1200">
                <a:solidFill>
                  <a:schemeClr val="tx1"/>
                </a:solidFill>
                <a:latin typeface="+mn-lt"/>
                <a:ea typeface="ＭＳ Ｐゴシック" charset="0"/>
                <a:cs typeface="+mn-cs"/>
              </a:defRPr>
            </a:lvl4pPr>
            <a:lvl5pPr marL="9874250" indent="-1096963" algn="l" defTabSz="2193925" rtl="0" eaLnBrk="1" fontAlgn="base" hangingPunct="1">
              <a:spcBef>
                <a:spcPct val="20000"/>
              </a:spcBef>
              <a:spcAft>
                <a:spcPct val="0"/>
              </a:spcAft>
              <a:buFont typeface="Arial" panose="020B0604020202020204" pitchFamily="34" charset="0"/>
              <a:buChar char="»"/>
              <a:defRPr sz="9600" kern="1200">
                <a:solidFill>
                  <a:schemeClr val="tx1"/>
                </a:solidFill>
                <a:latin typeface="+mn-lt"/>
                <a:ea typeface="ＭＳ Ｐゴシック" charset="0"/>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a:lstStyle>
          <a:p>
            <a:pPr>
              <a:defRPr/>
            </a:pPr>
            <a:r>
              <a:rPr lang="en-US" dirty="0"/>
              <a:t>Other Projects</a:t>
            </a:r>
          </a:p>
          <a:p>
            <a:pPr>
              <a:defRPr/>
            </a:pPr>
            <a:r>
              <a:rPr lang="en-US" dirty="0">
                <a:solidFill>
                  <a:srgbClr val="0070C0"/>
                </a:solidFill>
                <a:hlinkClick r:id="rId10">
                  <a:extLst>
                    <a:ext uri="{A12FA001-AC4F-418D-AE19-62706E023703}">
                      <ahyp:hlinkClr xmlns:ahyp="http://schemas.microsoft.com/office/drawing/2018/hyperlinkcolor" val="tx"/>
                    </a:ext>
                  </a:extLst>
                </a:hlinkClick>
              </a:rPr>
              <a:t>http://www.astronautix.com/r/rockoon</a:t>
            </a:r>
            <a:r>
              <a:rPr lang="en-US" dirty="0">
                <a:solidFill>
                  <a:srgbClr val="EB8803"/>
                </a:solidFill>
                <a:hlinkClick r:id="rId10">
                  <a:extLst>
                    <a:ext uri="{A12FA001-AC4F-418D-AE19-62706E023703}">
                      <ahyp:hlinkClr xmlns:ahyp="http://schemas.microsoft.com/office/drawing/2018/hyperlinkcolor" val="tx"/>
                    </a:ext>
                  </a:extLst>
                </a:hlinkClick>
              </a:rPr>
              <a:t>.html</a:t>
            </a:r>
            <a:endParaRPr lang="en-US" dirty="0"/>
          </a:p>
          <a:p>
            <a:pPr>
              <a:defRPr/>
            </a:pPr>
            <a:r>
              <a:rPr lang="en-US" dirty="0">
                <a:solidFill>
                  <a:srgbClr val="0070C0"/>
                </a:solidFill>
                <a:hlinkClick r:id="rId11">
                  <a:extLst>
                    <a:ext uri="{A12FA001-AC4F-418D-AE19-62706E023703}">
                      <ahyp:hlinkClr xmlns:ahyp="http://schemas.microsoft.com/office/drawing/2018/hyperlinkcolor" val="tx"/>
                    </a:ext>
                  </a:extLst>
                </a:hlinkClick>
              </a:rPr>
              <a:t>https://spacenews.com/small-launch-startup-leo-aerospace-suspends-operations/</a:t>
            </a:r>
            <a:endParaRPr lang="en-US" dirty="0">
              <a:solidFill>
                <a:srgbClr val="0070C0"/>
              </a:solidFill>
            </a:endParaRPr>
          </a:p>
          <a:p>
            <a:pPr>
              <a:defRPr/>
            </a:pPr>
            <a:endParaRPr lang="en-US" dirty="0"/>
          </a:p>
          <a:p>
            <a:pPr>
              <a:defRPr/>
            </a:pPr>
            <a:endParaRPr lang="en-US" dirty="0"/>
          </a:p>
          <a:p>
            <a:pPr>
              <a:defRPr/>
            </a:pPr>
            <a:endParaRPr lang="en-US" dirty="0"/>
          </a:p>
          <a:p>
            <a:pPr>
              <a:defRPr/>
            </a:pPr>
            <a:endParaRPr lang="en-US" dirty="0"/>
          </a:p>
        </p:txBody>
      </p:sp>
    </p:spTree>
  </p:cSld>
  <p:clrMapOvr>
    <a:masterClrMapping/>
  </p:clrMapOvr>
</p:sld>
</file>

<file path=ppt/theme/theme1.xml><?xml version="1.0" encoding="utf-8"?>
<a:theme xmlns:a="http://schemas.openxmlformats.org/drawingml/2006/main" name="UT PresPosterformat">
  <a:themeElements>
    <a:clrScheme name="Custom 3">
      <a:dk1>
        <a:sysClr val="windowText" lastClr="000000"/>
      </a:dk1>
      <a:lt1>
        <a:sysClr val="window" lastClr="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earch Poster Template - Horizontal" id="{3DEC1678-5416-1748-9403-1DEFCF6C97CF}" vid="{E58D150B-2D11-CD40-A0BB-464BD35F38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TCE-Research-Poster-Template-Horizontal</Template>
  <TotalTime>213</TotalTime>
  <Words>417</Words>
  <Application>Microsoft Office PowerPoint</Application>
  <PresentationFormat>Custom</PresentationFormat>
  <Paragraphs>48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UT PresPosterformat</vt:lpstr>
      <vt:lpstr>Balloon Assisted Launch System (BALS)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Balloon Assisted Launch System (BALS)</dc:title>
  <dc:creator>Groves, Jesse Ronald</dc:creator>
  <cp:lastModifiedBy>Groves, Jesse Ronald</cp:lastModifiedBy>
  <cp:revision>1</cp:revision>
  <dcterms:created xsi:type="dcterms:W3CDTF">2022-04-21T22:22:52Z</dcterms:created>
  <dcterms:modified xsi:type="dcterms:W3CDTF">2022-04-22T03:49:31Z</dcterms:modified>
</cp:coreProperties>
</file>